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13C6-0B7B-4297-8F0C-E2B666528BAB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B294-1FB7-4D6D-9AE1-3787FFEA9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734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13C6-0B7B-4297-8F0C-E2B666528BAB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B294-1FB7-4D6D-9AE1-3787FFEA9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052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13C6-0B7B-4297-8F0C-E2B666528BAB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B294-1FB7-4D6D-9AE1-3787FFEA9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905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13C6-0B7B-4297-8F0C-E2B666528BAB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B294-1FB7-4D6D-9AE1-3787FFEA9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42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13C6-0B7B-4297-8F0C-E2B666528BAB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B294-1FB7-4D6D-9AE1-3787FFEA9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531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13C6-0B7B-4297-8F0C-E2B666528BAB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B294-1FB7-4D6D-9AE1-3787FFEA9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653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13C6-0B7B-4297-8F0C-E2B666528BAB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B294-1FB7-4D6D-9AE1-3787FFEA9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03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13C6-0B7B-4297-8F0C-E2B666528BAB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B294-1FB7-4D6D-9AE1-3787FFEA9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80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13C6-0B7B-4297-8F0C-E2B666528BAB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B294-1FB7-4D6D-9AE1-3787FFEA9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7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13C6-0B7B-4297-8F0C-E2B666528BAB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B294-1FB7-4D6D-9AE1-3787FFEA9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587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13C6-0B7B-4297-8F0C-E2B666528BAB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B294-1FB7-4D6D-9AE1-3787FFEA9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892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E13C6-0B7B-4297-8F0C-E2B666528BAB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AB294-1FB7-4D6D-9AE1-3787FFEA9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144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47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71352" y="428368"/>
            <a:ext cx="6268995" cy="61866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4" idx="2"/>
            <a:endCxn id="4" idx="6"/>
          </p:cNvCxnSpPr>
          <p:nvPr/>
        </p:nvCxnSpPr>
        <p:spPr>
          <a:xfrm>
            <a:off x="2471352" y="3521676"/>
            <a:ext cx="626899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4" idx="1"/>
            <a:endCxn id="4" idx="5"/>
          </p:cNvCxnSpPr>
          <p:nvPr/>
        </p:nvCxnSpPr>
        <p:spPr>
          <a:xfrm>
            <a:off x="3389425" y="1334377"/>
            <a:ext cx="4432849" cy="43745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3"/>
            <a:endCxn id="4" idx="7"/>
          </p:cNvCxnSpPr>
          <p:nvPr/>
        </p:nvCxnSpPr>
        <p:spPr>
          <a:xfrm flipV="1">
            <a:off x="3389425" y="1334377"/>
            <a:ext cx="4432849" cy="43745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3233351" y="1099752"/>
            <a:ext cx="4744995" cy="4843848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60369" y="619380"/>
            <a:ext cx="209095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Talent Planning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 rot="3817154">
            <a:off x="6932648" y="2282731"/>
            <a:ext cx="240354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Talent Acquisition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 rot="17779897">
            <a:off x="7428102" y="4337061"/>
            <a:ext cx="128650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Onboard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70016" y="5943600"/>
            <a:ext cx="187166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Development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 rot="3806191">
            <a:off x="2610029" y="4298052"/>
            <a:ext cx="97693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Retain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 rot="17839476">
            <a:off x="2066355" y="2392449"/>
            <a:ext cx="199452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Succession Management</a:t>
            </a:r>
            <a:endParaRPr lang="en-US" sz="1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l 19"/>
          <p:cNvSpPr/>
          <p:nvPr/>
        </p:nvSpPr>
        <p:spPr>
          <a:xfrm>
            <a:off x="4083158" y="2005703"/>
            <a:ext cx="3109506" cy="303194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495942" y="1375391"/>
            <a:ext cx="205985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bg1">
                    <a:lumMod val="6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Performance</a:t>
            </a:r>
            <a:endParaRPr lang="en-US" sz="2800" b="0" cap="none" spc="0" dirty="0">
              <a:ln w="0"/>
              <a:solidFill>
                <a:schemeClr val="bg1">
                  <a:lumMod val="6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536419" y="5111702"/>
            <a:ext cx="213885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bg1">
                    <a:lumMod val="6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Management</a:t>
            </a:r>
            <a:endParaRPr lang="en-US" sz="2800" b="0" cap="none" spc="0" dirty="0">
              <a:ln w="0"/>
              <a:solidFill>
                <a:schemeClr val="bg1">
                  <a:lumMod val="6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37759" y="2788425"/>
            <a:ext cx="26964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Talent </a:t>
            </a:r>
          </a:p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Management</a:t>
            </a:r>
            <a:endParaRPr lang="en-U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46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13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Rodney Stigall</dc:creator>
  <cp:lastModifiedBy>Rodney Stigall</cp:lastModifiedBy>
  <cp:revision>3</cp:revision>
  <dcterms:created xsi:type="dcterms:W3CDTF">2015-10-21T19:27:16Z</dcterms:created>
  <dcterms:modified xsi:type="dcterms:W3CDTF">2015-10-21T19:53:09Z</dcterms:modified>
</cp:coreProperties>
</file>